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7"/>
  </p:notesMasterIdLst>
  <p:handoutMasterIdLst>
    <p:handoutMasterId r:id="rId318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3" d="100"/>
          <a:sy n="93" d="100"/>
        </p:scale>
        <p:origin x="9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handoutMaster" Target="handoutMasters/handoutMaster1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presProps" Target="pres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viewProps" Target="view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theme" Target="theme/theme1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97393</TotalTime>
  <Words>7049</Words>
  <Application>Microsoft Office PowerPoint</Application>
  <PresentationFormat>Widescreen</PresentationFormat>
  <Paragraphs>2182</Paragraphs>
  <Slides>312</Slides>
  <Notes>310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16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415</cp:revision>
  <dcterms:created xsi:type="dcterms:W3CDTF">2024-05-25T18:34:36Z</dcterms:created>
  <dcterms:modified xsi:type="dcterms:W3CDTF">2024-11-06T06:43:36Z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